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3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5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0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5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FD7E-62EF-D140-8A4A-FFC19983ABD8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 107 Painting 1</a:t>
            </a:r>
            <a:br>
              <a:rPr lang="en-US" dirty="0" smtClean="0"/>
            </a:br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email address</a:t>
            </a:r>
          </a:p>
          <a:p>
            <a:r>
              <a:rPr lang="en-US" dirty="0" smtClean="0"/>
              <a:t>Semester (ex. Fall 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4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color painting (circles)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8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color grid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8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 scale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7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Saturation palette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9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Zedist</a:t>
            </a:r>
            <a:r>
              <a:rPr lang="en-US" dirty="0" smtClean="0"/>
              <a:t> painting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0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life painting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7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Chiaroscuro painting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3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Portrait painting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4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Macintosh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Art 107 Painting 1 Portfolio</vt:lpstr>
      <vt:lpstr>Subjective color painting (circles)</vt:lpstr>
      <vt:lpstr>Subjective color grid</vt:lpstr>
      <vt:lpstr>Chromatic scale</vt:lpstr>
      <vt:lpstr>Saturation palette</vt:lpstr>
      <vt:lpstr>Zedist painting</vt:lpstr>
      <vt:lpstr>Still life painting</vt:lpstr>
      <vt:lpstr>Chiaroscuro painting</vt:lpstr>
      <vt:lpstr>Portrait painting</vt:lpstr>
    </vt:vector>
  </TitlesOfParts>
  <Company>swc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107 Painting 1 Portfolio</dc:title>
  <dc:creator>Student</dc:creator>
  <cp:lastModifiedBy>Student</cp:lastModifiedBy>
  <cp:revision>5</cp:revision>
  <dcterms:created xsi:type="dcterms:W3CDTF">2016-09-23T18:54:49Z</dcterms:created>
  <dcterms:modified xsi:type="dcterms:W3CDTF">2016-09-23T18:59:36Z</dcterms:modified>
</cp:coreProperties>
</file>