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6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09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18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7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23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4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10/2/17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5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10/2/17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09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10/2/17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5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56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FD7E-62EF-D140-8A4A-FFC19983ABD8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 </a:t>
            </a:r>
            <a:r>
              <a:rPr lang="en-US" dirty="0" smtClean="0"/>
              <a:t>102 Drawing 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name</a:t>
            </a:r>
          </a:p>
          <a:p>
            <a:r>
              <a:rPr lang="en-US" dirty="0" smtClean="0"/>
              <a:t>Your email address</a:t>
            </a:r>
          </a:p>
          <a:p>
            <a:r>
              <a:rPr lang="en-US" dirty="0" smtClean="0"/>
              <a:t>Semester (ex. Fall 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840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Drawing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Artist 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880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 Still Life (Tangerine)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Artist comments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489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Atlas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Artist comments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878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Artist comments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94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Artist comments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400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Artist comments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175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Artist comments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132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Artist comments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142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42</Words>
  <Application>Microsoft Macintosh PowerPoint</Application>
  <PresentationFormat>On-screen Show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Art 102 Drawing 2 Portfolio</vt:lpstr>
      <vt:lpstr>Site Drawing</vt:lpstr>
      <vt:lpstr>Intervention Still Life (Tangerine)</vt:lpstr>
      <vt:lpstr>Cloud Atlas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swc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107 Painting 1 Portfolio</dc:title>
  <dc:creator>Student</dc:creator>
  <cp:lastModifiedBy>Student</cp:lastModifiedBy>
  <cp:revision>7</cp:revision>
  <dcterms:created xsi:type="dcterms:W3CDTF">2016-09-23T18:54:49Z</dcterms:created>
  <dcterms:modified xsi:type="dcterms:W3CDTF">2017-10-02T21:18:57Z</dcterms:modified>
</cp:coreProperties>
</file>