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90" r:id="rId5"/>
    <p:sldId id="271" r:id="rId6"/>
    <p:sldId id="279" r:id="rId7"/>
    <p:sldId id="281" r:id="rId8"/>
    <p:sldId id="284" r:id="rId9"/>
    <p:sldId id="285" r:id="rId10"/>
    <p:sldId id="289" r:id="rId11"/>
    <p:sldId id="299" r:id="rId12"/>
    <p:sldId id="298" r:id="rId13"/>
    <p:sldId id="265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11"/>
  </p:normalViewPr>
  <p:slideViewPr>
    <p:cSldViewPr snapToGrid="0" snapToObjects="1">
      <p:cViewPr varScale="1">
        <p:scale>
          <a:sx n="137" d="100"/>
          <a:sy n="137" d="100"/>
        </p:scale>
        <p:origin x="-8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FD7E-62EF-D140-8A4A-FFC19983ABD8}" type="datetimeFigureOut">
              <a:rPr lang="en-US" smtClean="0"/>
              <a:t>5/3/17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ABC39-6150-9E4E-B13F-9AF73667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6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FD7E-62EF-D140-8A4A-FFC19983ABD8}" type="datetimeFigureOut">
              <a:rPr lang="en-US" smtClean="0"/>
              <a:t>5/3/17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ABC39-6150-9E4E-B13F-9AF73667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09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FD7E-62EF-D140-8A4A-FFC19983ABD8}" type="datetimeFigureOut">
              <a:rPr lang="en-US" smtClean="0"/>
              <a:t>5/3/17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ABC39-6150-9E4E-B13F-9AF73667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81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FD7E-62EF-D140-8A4A-FFC19983ABD8}" type="datetimeFigureOut">
              <a:rPr lang="en-US" smtClean="0"/>
              <a:t>5/3/17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ABC39-6150-9E4E-B13F-9AF73667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75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FD7E-62EF-D140-8A4A-FFC19983ABD8}" type="datetimeFigureOut">
              <a:rPr lang="en-US" smtClean="0"/>
              <a:t>5/3/17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ABC39-6150-9E4E-B13F-9AF73667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23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FD7E-62EF-D140-8A4A-FFC19983ABD8}" type="datetimeFigureOut">
              <a:rPr lang="en-US" smtClean="0"/>
              <a:t>5/3/17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ABC39-6150-9E4E-B13F-9AF73667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43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FD7E-62EF-D140-8A4A-FFC19983ABD8}" type="datetimeFigureOut">
              <a:rPr lang="en-US" smtClean="0"/>
              <a:t>5/3/17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ABC39-6150-9E4E-B13F-9AF73667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59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FD7E-62EF-D140-8A4A-FFC19983ABD8}" type="datetimeFigureOut">
              <a:rPr lang="en-US" smtClean="0"/>
              <a:t>5/3/17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ABC39-6150-9E4E-B13F-9AF73667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09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FD7E-62EF-D140-8A4A-FFC19983ABD8}" type="datetimeFigureOut">
              <a:rPr lang="en-US" smtClean="0"/>
              <a:t>5/3/17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ABC39-6150-9E4E-B13F-9AF73667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59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FD7E-62EF-D140-8A4A-FFC19983ABD8}" type="datetimeFigureOut">
              <a:rPr lang="en-US" smtClean="0"/>
              <a:t>5/3/17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ABC39-6150-9E4E-B13F-9AF73667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7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FD7E-62EF-D140-8A4A-FFC19983ABD8}" type="datetimeFigureOut">
              <a:rPr lang="en-US" smtClean="0"/>
              <a:t>5/3/17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ABC39-6150-9E4E-B13F-9AF73667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56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FD7E-62EF-D140-8A4A-FFC19983ABD8}" type="datetimeFigureOut">
              <a:rPr lang="en-US" smtClean="0"/>
              <a:t>5/3/17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ABC39-6150-9E4E-B13F-9AF73667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Art 108 Painting 2</a:t>
            </a:r>
            <a:br>
              <a:rPr lang="en-US" dirty="0" smtClean="0"/>
            </a:br>
            <a:r>
              <a:rPr lang="en-US" dirty="0" smtClean="0"/>
              <a:t>Portfolio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Judith Chambers</a:t>
            </a:r>
          </a:p>
          <a:p>
            <a:r>
              <a:rPr lang="en-US" dirty="0" smtClean="0"/>
              <a:t>samantha92114@hotmail.com</a:t>
            </a:r>
          </a:p>
          <a:p>
            <a:r>
              <a:rPr lang="en-US" dirty="0" smtClean="0"/>
              <a:t>Fall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840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246074"/>
            <a:ext cx="5486400" cy="566738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Dhali’s</a:t>
            </a:r>
            <a:r>
              <a:rPr lang="en-US" dirty="0" smtClean="0"/>
              <a:t> Skull”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12812"/>
            <a:ext cx="5486400" cy="804862"/>
          </a:xfrm>
        </p:spPr>
        <p:txBody>
          <a:bodyPr/>
          <a:lstStyle/>
          <a:p>
            <a:r>
              <a:rPr lang="en-US" dirty="0" smtClean="0"/>
              <a:t>Oil, Chiaroscuro painting.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345" y="388940"/>
            <a:ext cx="3586285" cy="478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85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011614"/>
            <a:ext cx="5486400" cy="566738"/>
          </a:xfrm>
        </p:spPr>
        <p:txBody>
          <a:bodyPr/>
          <a:lstStyle/>
          <a:p>
            <a:r>
              <a:rPr lang="en-US" dirty="0" smtClean="0"/>
              <a:t>“Adriana’s Tree”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78352"/>
            <a:ext cx="5486400" cy="804862"/>
          </a:xfrm>
        </p:spPr>
        <p:txBody>
          <a:bodyPr/>
          <a:lstStyle/>
          <a:p>
            <a:r>
              <a:rPr lang="en-US" dirty="0" smtClean="0"/>
              <a:t>Oil painting.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4469" y="780948"/>
            <a:ext cx="4902036" cy="367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90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281243"/>
            <a:ext cx="5486400" cy="566738"/>
          </a:xfrm>
        </p:spPr>
        <p:txBody>
          <a:bodyPr/>
          <a:lstStyle/>
          <a:p>
            <a:r>
              <a:rPr lang="en-US" dirty="0" smtClean="0"/>
              <a:t>“Refugees”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47981"/>
            <a:ext cx="5486400" cy="804862"/>
          </a:xfrm>
        </p:spPr>
        <p:txBody>
          <a:bodyPr/>
          <a:lstStyle/>
          <a:p>
            <a:r>
              <a:rPr lang="en-US" dirty="0" smtClean="0"/>
              <a:t>Oil, working progress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3" t="412" r="10735"/>
          <a:stretch/>
        </p:blipFill>
        <p:spPr>
          <a:xfrm rot="5400000">
            <a:off x="1882400" y="-10881"/>
            <a:ext cx="5136416" cy="544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28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3" y="412750"/>
            <a:ext cx="7059084" cy="518583"/>
          </a:xfrm>
        </p:spPr>
        <p:txBody>
          <a:bodyPr/>
          <a:lstStyle/>
          <a:p>
            <a:r>
              <a:rPr lang="en-US" dirty="0" smtClean="0"/>
              <a:t>Artist Statement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1333" y="1208087"/>
            <a:ext cx="7059084" cy="4771495"/>
          </a:xfrm>
        </p:spPr>
        <p:txBody>
          <a:bodyPr/>
          <a:lstStyle/>
          <a:p>
            <a:r>
              <a:rPr lang="en-US" dirty="0" smtClean="0"/>
              <a:t>When I started this class I wanted to learn as much as possible from professor Perry. I wanted to grasp as many painting technics as possible before the semester was over. I was not disappointed. I learned a lot in professor’s Perry class. He is a very patient artist. I was also greatly surprised by the comradery we developed in class. At the end there were a few of us left. You can say that when the semester was over, and it was time to go home, we didn’t want to leave.</a:t>
            </a:r>
          </a:p>
          <a:p>
            <a:r>
              <a:rPr lang="en-US" dirty="0" smtClean="0"/>
              <a:t>I will never forget everything I learned with professor Perry. I am a better artist because I took this class with him. I wish there was Painting 109 so I could take it and learn more from this great artist. I look forward to being his student in the near future, and I look forward to keeping in touch with all the kindred spirits we met in this class.</a:t>
            </a:r>
          </a:p>
          <a:p>
            <a:endParaRPr lang="en-US" dirty="0"/>
          </a:p>
          <a:p>
            <a:r>
              <a:rPr lang="en-US" dirty="0" smtClean="0"/>
              <a:t>Thank you for </a:t>
            </a:r>
            <a:r>
              <a:rPr lang="en-US" smtClean="0"/>
              <a:t>everything professor.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142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“Bubbles”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Organic painting</a:t>
            </a:r>
            <a:br>
              <a:rPr lang="en-US" dirty="0" smtClean="0"/>
            </a:br>
            <a:r>
              <a:rPr lang="en-US" dirty="0" smtClean="0"/>
              <a:t>Oil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0880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99891"/>
            <a:ext cx="5486400" cy="566738"/>
          </a:xfrm>
        </p:spPr>
        <p:txBody>
          <a:bodyPr/>
          <a:lstStyle/>
          <a:p>
            <a:r>
              <a:rPr lang="en-US" dirty="0" smtClean="0"/>
              <a:t>“The Wall”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66629"/>
            <a:ext cx="5486400" cy="804862"/>
          </a:xfrm>
        </p:spPr>
        <p:txBody>
          <a:bodyPr/>
          <a:lstStyle/>
          <a:p>
            <a:r>
              <a:rPr lang="en-US" dirty="0" smtClean="0"/>
              <a:t>Acrylic painting with sculpture.</a:t>
            </a:r>
            <a:endParaRPr lang="en-US" dirty="0"/>
          </a:p>
        </p:txBody>
      </p:sp>
      <p:pic>
        <p:nvPicPr>
          <p:cNvPr id="11" name="Picture Placeholder 10" descr="/Users/macbookproR/Library/Containers/com.apple.cloudphotosd/Data/Library/Application Support/com.apple.cloudphotosd/services/com.apple.photo.icloud.sharedstreams/assets/C6000FDA-0FE8-4E79-BD96-2A47B735427A/700D803F-9F0C-4035-A0D3-368ADA3F6D7C/IMG_0287.jpg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0604" y="158069"/>
            <a:ext cx="3472290" cy="47421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489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“Pigeon”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247" y="322384"/>
            <a:ext cx="3359209" cy="44782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Acrylic, Geometry painting, complementary colors.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147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42285"/>
            <a:ext cx="5486400" cy="566738"/>
          </a:xfrm>
        </p:spPr>
        <p:txBody>
          <a:bodyPr/>
          <a:lstStyle/>
          <a:p>
            <a:r>
              <a:rPr lang="en-US" dirty="0" smtClean="0"/>
              <a:t>“Windmill”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601799"/>
            <a:ext cx="5486400" cy="804862"/>
          </a:xfrm>
        </p:spPr>
        <p:txBody>
          <a:bodyPr/>
          <a:lstStyle/>
          <a:p>
            <a:r>
              <a:rPr lang="en-US" dirty="0" smtClean="0"/>
              <a:t>Acrylic, monochromatic painting.</a:t>
            </a:r>
            <a:endParaRPr lang="en-US" dirty="0"/>
          </a:p>
        </p:txBody>
      </p:sp>
      <p:pic>
        <p:nvPicPr>
          <p:cNvPr id="6" name="Picture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>
            <a:fillRect/>
          </a:stretch>
        </p:blipFill>
        <p:spPr>
          <a:xfrm>
            <a:off x="1516958" y="242918"/>
            <a:ext cx="6265822" cy="469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4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“Bob Ross Landscape”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Acrylic painting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22057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“Flaming Hot Cheetos”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Acrylic pop culture painting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15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“Dragon”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Oil, </a:t>
            </a:r>
            <a:r>
              <a:rPr lang="en-US" dirty="0" err="1" smtClean="0"/>
              <a:t>Zedist</a:t>
            </a:r>
            <a:r>
              <a:rPr lang="en-US" dirty="0" smtClean="0"/>
              <a:t> painting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248592" y="798533"/>
            <a:ext cx="4573791" cy="3430343"/>
          </a:xfrm>
        </p:spPr>
      </p:pic>
    </p:spTree>
    <p:extLst>
      <p:ext uri="{BB962C8B-B14F-4D97-AF65-F5344CB8AC3E}">
        <p14:creationId xmlns:p14="http://schemas.microsoft.com/office/powerpoint/2010/main" val="98371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“Paper plane”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Oil, warm and cool colors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90318" y="-392571"/>
            <a:ext cx="4451289" cy="593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7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284</Words>
  <Application>Microsoft Macintosh PowerPoint</Application>
  <PresentationFormat>On-screen Show (4:3)</PresentationFormat>
  <Paragraphs>31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Art 108 Painting 2 Portfolio</vt:lpstr>
      <vt:lpstr>“Bubbles”</vt:lpstr>
      <vt:lpstr>“The Wall”</vt:lpstr>
      <vt:lpstr>“Pigeon”</vt:lpstr>
      <vt:lpstr>“Windmill”</vt:lpstr>
      <vt:lpstr>“Bob Ross Landscape”</vt:lpstr>
      <vt:lpstr>“Flaming Hot Cheetos”</vt:lpstr>
      <vt:lpstr>“Dragon”</vt:lpstr>
      <vt:lpstr>“Paper plane”</vt:lpstr>
      <vt:lpstr>“Dhali’s Skull”</vt:lpstr>
      <vt:lpstr>“Adriana’s Tree”</vt:lpstr>
      <vt:lpstr>“Refugees”</vt:lpstr>
      <vt:lpstr>Artist Statement</vt:lpstr>
    </vt:vector>
  </TitlesOfParts>
  <Company>swc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107 Painting 1 Portfolio</dc:title>
  <dc:creator>Student</dc:creator>
  <cp:lastModifiedBy>Student</cp:lastModifiedBy>
  <cp:revision>29</cp:revision>
  <dcterms:created xsi:type="dcterms:W3CDTF">2016-09-23T18:54:49Z</dcterms:created>
  <dcterms:modified xsi:type="dcterms:W3CDTF">2017-05-03T17:15:13Z</dcterms:modified>
</cp:coreProperties>
</file>