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Wayne Thiebaud	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Illusion of volume through color contrast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Breaking down color into shapes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i="1" lang="en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Display Cakes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1963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Oil on canvas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28 × 38 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8893" y="585924"/>
            <a:ext cx="5457311" cy="39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i="1" lang="en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Salads, Sandwiches, and Desserts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1962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3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Oil on canvas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300">
                <a:solidFill>
                  <a:srgbClr val="66666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57 1/2 × 74 1/2 in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0" y="1017725"/>
            <a:ext cx="5116849" cy="386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“Tulip Sundaes”f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2010.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4575" y="445025"/>
            <a:ext cx="5417724" cy="446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“Two Kneeling Figures” 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(1966),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9900" y="228726"/>
            <a:ext cx="5560025" cy="469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“Shoes 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(1966),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5050" y="181325"/>
            <a:ext cx="3852225" cy="471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Wayne Thiebaud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“Landscape”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000">
                <a:solidFill>
                  <a:srgbClr val="666666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(1990),</a:t>
            </a:r>
          </a:p>
          <a:p>
            <a:pPr lvl="0" rtl="0">
              <a:lnSpc>
                <a:spcPct val="122596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t/>
            </a:r>
            <a:endParaRPr i="1" sz="13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4925" y="445025"/>
            <a:ext cx="379095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